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72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13" r:id="rId15"/>
    <p:sldId id="314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283" r:id="rId34"/>
    <p:sldId id="280" r:id="rId35"/>
    <p:sldId id="281" r:id="rId36"/>
    <p:sldId id="282" r:id="rId3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BA217-5892-4EBE-8C96-6330026BC481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63B9B-C440-474B-AA8C-90C9CECC6E2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7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Parasiet</a:t>
            </a:r>
            <a:r>
              <a:rPr lang="nl-NL" baseline="0" dirty="0" smtClean="0"/>
              <a:t> </a:t>
            </a:r>
          </a:p>
          <a:p>
            <a:r>
              <a:rPr lang="nl-NL" baseline="0" dirty="0" smtClean="0"/>
              <a:t>Verspreid stank om insecten te lokken</a:t>
            </a:r>
            <a:endParaRPr lang="nl-NL" dirty="0" smtClean="0"/>
          </a:p>
          <a:p>
            <a:r>
              <a:rPr lang="nl-NL" dirty="0" smtClean="0"/>
              <a:t>Zuid</a:t>
            </a:r>
            <a:r>
              <a:rPr lang="nl-NL" baseline="0" dirty="0" smtClean="0"/>
              <a:t> oost Azië – Malakka – Indonesië – Borneo </a:t>
            </a:r>
          </a:p>
          <a:p>
            <a:r>
              <a:rPr lang="nl-NL" baseline="0" dirty="0" smtClean="0"/>
              <a:t>Bloemen met een diameter van 106 cm en een gewicht van 10 kilo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1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narwal is een arctische tandwalvis die behoort tot de familie van de grondeldolfijnen. 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soort wordt ongeveer 4 tot 5 meter lang, waarbij de slagtand niet is meegerekend.</a:t>
            </a:r>
          </a:p>
          <a:p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narwal is nauw verwant aan de witte dolfijn of beloega.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66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Enigst</a:t>
            </a:r>
            <a:r>
              <a:rPr lang="nl-NL" baseline="0" dirty="0" smtClean="0"/>
              <a:t> nog levende vingerdier – is een half aap</a:t>
            </a:r>
          </a:p>
          <a:p>
            <a:r>
              <a:rPr lang="nl-NL" baseline="0" dirty="0" smtClean="0"/>
              <a:t>Het is een nacht dier van ongeveer 2,6 kilo zwaar</a:t>
            </a:r>
          </a:p>
          <a:p>
            <a:r>
              <a:rPr lang="nl-NL" baseline="0" dirty="0" smtClean="0"/>
              <a:t>Slechts eenmaal per jaar een aantal dagen vruchtbaar.</a:t>
            </a:r>
          </a:p>
          <a:p>
            <a:r>
              <a:rPr lang="nl-NL" baseline="0" dirty="0" smtClean="0"/>
              <a:t>Komt voor op Madagaskar.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4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Familie van de Slangenhalsschildpadden.</a:t>
            </a:r>
          </a:p>
          <a:p>
            <a:r>
              <a:rPr lang="nl-NL" dirty="0" smtClean="0"/>
              <a:t>Leeft vooral</a:t>
            </a:r>
            <a:r>
              <a:rPr lang="nl-NL" baseline="0" dirty="0" smtClean="0"/>
              <a:t> op de bodem van rustige riviertjes – komt zelden boven water</a:t>
            </a:r>
            <a:endParaRPr lang="nl-NL" dirty="0" smtClean="0"/>
          </a:p>
          <a:p>
            <a:r>
              <a:rPr lang="nl-NL" dirty="0" smtClean="0"/>
              <a:t>Komt voor in Amazonebekken – Bolivia – Brazilië – Columbia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78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resultaten kunnen ingevoerd worden in de volgende tabel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047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totaal worden er 3 rondes gespeeld</a:t>
            </a:r>
          </a:p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Elke ronde is er een hoofdwoord waar een hoofdvraag aan gekoppeld moet worden</a:t>
            </a:r>
          </a:p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worden elke ronde verschillende vragen gesteld</a:t>
            </a:r>
          </a:p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Bij elke vraag wordt vermeld welke letter in de hokjes geplaatst moet worden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500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Wanneer je het woord denkt te weten met de juiste hoofdvraag, draai je je blad om met de pion er bovenop</a:t>
            </a:r>
          </a:p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 mag echter niet meer je antwoord aanpassen als je klaar bent!</a:t>
            </a:r>
          </a:p>
          <a:p>
            <a:r>
              <a:rPr lang="nl-NL" sz="1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groepje met de meeste punten na 3 rondes wint het spel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4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De aanwezige</a:t>
            </a:r>
            <a:r>
              <a:rPr lang="nl-NL" baseline="0" dirty="0" smtClean="0"/>
              <a:t> collega’s kunnen nu de quizjes op een eigen USB stick kopiëren als ze dat willen.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63B9B-C440-474B-AA8C-90C9CECC6E2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24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FECD67E-0D5C-44C7-98BE-F9D66E8DCE8A}" type="datetimeFigureOut">
              <a:rPr lang="nl-NL" smtClean="0"/>
              <a:t>27-5-2016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0FD5872-4995-4CEB-B92D-6D613BAAF991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nl/url?sa=i&amp;rct=j&amp;q=&amp;esrc=s&amp;source=images&amp;cd=&amp;cad=rja&amp;uact=8&amp;ved=0ahUKEwj32b_8_qbMAhVEtxoKHTLLCqsQjRwIBw&amp;url=http://ecobureau-merula.nl/ecologisch-onderzoek/tuin&amp;bvm=bv.119745492,d.d2s&amp;psig=AFQjCNE66HZWT9tBBnKYpoVUONT7iY2VKg&amp;ust=146157754070338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nl-NL" sz="5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Ordening anders… met potvallen</a:t>
            </a:r>
            <a:r>
              <a:rPr lang="nl-NL" sz="5400" b="1" dirty="0" smtClean="0">
                <a:solidFill>
                  <a:schemeClr val="tx1"/>
                </a:solidFill>
              </a:rPr>
              <a:t> </a:t>
            </a:r>
            <a:r>
              <a:rPr lang="nl-NL" sz="5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quizzen</a:t>
            </a:r>
            <a:endParaRPr lang="nl-NL" sz="5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35896" y="4581128"/>
            <a:ext cx="5248672" cy="1113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Kasper </a:t>
            </a:r>
            <a:r>
              <a:rPr lang="nl-NL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Bodegom</a:t>
            </a:r>
            <a:endParaRPr lang="nl-NL" sz="2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nl-NL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Loek </a:t>
            </a:r>
            <a:r>
              <a:rPr lang="nl-NL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Wortel</a:t>
            </a:r>
          </a:p>
          <a:p>
            <a:pPr>
              <a:spcBef>
                <a:spcPts val="0"/>
              </a:spcBef>
            </a:pPr>
            <a:r>
              <a:rPr lang="nl-NL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Kitty Walravens</a:t>
            </a:r>
          </a:p>
          <a:p>
            <a:pPr>
              <a:spcBef>
                <a:spcPts val="0"/>
              </a:spcBef>
            </a:pPr>
            <a:r>
              <a:rPr lang="nl-NL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Annie van </a:t>
            </a:r>
            <a:r>
              <a:rPr lang="nl-NL" sz="28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Leijsen</a:t>
            </a:r>
            <a:endParaRPr lang="nl-NL" sz="2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653694" cy="361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7504" y="4466275"/>
            <a:ext cx="5112568" cy="2265115"/>
          </a:xfrm>
        </p:spPr>
        <p:txBody>
          <a:bodyPr>
            <a:normAutofit fontScale="92500"/>
          </a:bodyPr>
          <a:lstStyle/>
          <a:p>
            <a:pPr marL="457200" indent="-457200">
              <a:buAutoNum type="alphaUcPeriod"/>
            </a:pPr>
            <a:r>
              <a:rPr lang="nl-NL" sz="3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paard</a:t>
            </a:r>
          </a:p>
          <a:p>
            <a:pPr marL="457200" indent="-457200">
              <a:buAutoNum type="alphaUcPeriod"/>
            </a:pPr>
            <a:r>
              <a:rPr lang="nl-NL" sz="3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vogel</a:t>
            </a:r>
          </a:p>
          <a:p>
            <a:pPr marL="457200" indent="-457200">
              <a:buAutoNum type="alphaUcPeriod"/>
            </a:pPr>
            <a:r>
              <a:rPr lang="nl-NL" sz="3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aap</a:t>
            </a: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schildpad</a:t>
            </a:r>
            <a:endParaRPr lang="nl-NL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mata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mata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…..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5268390" cy="36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0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36614"/>
            <a:ext cx="8229600" cy="1252728"/>
          </a:xfrm>
        </p:spPr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</a:rPr>
              <a:t>Etui</a:t>
            </a:r>
            <a:endParaRPr lang="nl-NL" b="1" u="sng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 b="20007"/>
          <a:stretch/>
        </p:blipFill>
        <p:spPr bwMode="auto">
          <a:xfrm>
            <a:off x="4355976" y="4581128"/>
            <a:ext cx="4458072" cy="209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672408" cy="3212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39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55576" y="2276872"/>
            <a:ext cx="7408333" cy="3744416"/>
          </a:xfrm>
        </p:spPr>
        <p:txBody>
          <a:bodyPr/>
          <a:lstStyle/>
          <a:p>
            <a:r>
              <a:rPr lang="nl-NL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Keer je eigen etui eens om en bekijk de inhoud goed. Sorteer de dingen die in je etui zaten in 2 groepen. </a:t>
            </a:r>
            <a:endParaRPr lang="nl-NL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NL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nl-NL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groepen hoeven niet even groot te zijn, maar je moet wel kunnen vertellen waarom je voor deze twee groepen gekozen hebt. Er mag niks over blijven</a:t>
            </a:r>
            <a:r>
              <a:rPr lang="nl-N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Opdracht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23529" y="2675467"/>
            <a:ext cx="7956872" cy="3450696"/>
          </a:xfrm>
        </p:spPr>
        <p:txBody>
          <a:bodyPr>
            <a:noAutofit/>
          </a:bodyPr>
          <a:lstStyle/>
          <a:p>
            <a:r>
              <a:rPr lang="nl-NL" sz="28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1. </a:t>
            </a:r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eigenschap hebben de artikelen die je bij elkaar hebt gelegd? Waarin zijn ze dus hetzelfde? </a:t>
            </a:r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2. </a:t>
            </a:r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eigenschap hebben de groepjes artikelen niet gemeen. Oftewel: waarin verschillen de groepjes van elkaar? </a:t>
            </a:r>
          </a:p>
          <a:p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Vragen</a:t>
            </a:r>
            <a:endParaRPr lang="nl-NL" sz="4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Afbeelding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5" t="35393" r="2649" b="5618"/>
          <a:stretch/>
        </p:blipFill>
        <p:spPr bwMode="auto">
          <a:xfrm>
            <a:off x="323528" y="338328"/>
            <a:ext cx="2305050" cy="2000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t="3933" r="45861" b="30899"/>
          <a:stretch/>
        </p:blipFill>
        <p:spPr bwMode="auto">
          <a:xfrm>
            <a:off x="6166082" y="376428"/>
            <a:ext cx="2647950" cy="196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828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72067" y="1988840"/>
            <a:ext cx="7408333" cy="4137323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Ordenen vanuit de eigen ervaring ……</a:t>
            </a:r>
          </a:p>
          <a:p>
            <a:pPr marL="0" indent="0">
              <a:buNone/>
            </a:pPr>
            <a:endParaRPr lang="nl-NL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 leerlingen graven 1 ‘</a:t>
            </a:r>
            <a:r>
              <a:rPr lang="nl-NL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potval</a:t>
            </a: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</a:p>
          <a:p>
            <a:pPr>
              <a:buFontTx/>
              <a:buChar char="-"/>
            </a:pP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Brengen resultaten mee naar school </a:t>
            </a:r>
          </a:p>
          <a:p>
            <a:pPr>
              <a:buFontTx/>
              <a:buChar char="-"/>
            </a:pP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Determineren </a:t>
            </a:r>
          </a:p>
          <a:p>
            <a:pPr>
              <a:buFontTx/>
              <a:buChar char="-"/>
            </a:pP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beeld brengen resultaten</a:t>
            </a:r>
            <a:endParaRPr 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Potvallen 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</a:rPr>
              <a:t>Wat nodig ……</a:t>
            </a:r>
            <a:endParaRPr lang="nl-NL" b="1" u="sng" dirty="0">
              <a:solidFill>
                <a:schemeClr val="tx1"/>
              </a:solidFill>
            </a:endParaRPr>
          </a:p>
        </p:txBody>
      </p:sp>
      <p:pic>
        <p:nvPicPr>
          <p:cNvPr id="2053" name="Picture 5" descr="http://ecobureau-merula.nl/images/Potval%2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815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467544" y="1772816"/>
            <a:ext cx="7408333" cy="3450696"/>
          </a:xfrm>
        </p:spPr>
        <p:txBody>
          <a:bodyPr/>
          <a:lstStyle/>
          <a:p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Glazen potje</a:t>
            </a:r>
          </a:p>
          <a:p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</a:t>
            </a:r>
          </a:p>
          <a:p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Dekseltje</a:t>
            </a:r>
          </a:p>
          <a:p>
            <a:r>
              <a:rPr lang="nl-NL" sz="3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Sateprikkers</a:t>
            </a: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55577" y="1916832"/>
            <a:ext cx="7524824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Voordelen</a:t>
            </a:r>
          </a:p>
          <a:p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Betere kijk in eigen tuin</a:t>
            </a:r>
          </a:p>
          <a:p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Andere werkvorm</a:t>
            </a:r>
          </a:p>
          <a:p>
            <a:endParaRPr lang="nl-NL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3200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Nadelen</a:t>
            </a:r>
          </a:p>
          <a:p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Buurtbewoners</a:t>
            </a:r>
          </a:p>
          <a:p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Weersomstandigheden</a:t>
            </a:r>
          </a:p>
          <a:p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Gebroken glas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Voor-en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nadelen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Foto’s van ‘eigen’ vangst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2" descr="https://mail.fontys.nl/owa/service.svc/s/GetFileAttachment?id=AAMkADI4ZTZmNWViLWIzZGItNGY3Ni1iMmFiLTIyYWUxMzcyZWIxZgBGAAAAAAAIJWugPY3FQKxPDt7lkSPCBwCfzOnVR6l3R48LGsWMadAgAAl%2Bt3FJAADzu%2BCf6J%2F0Q4wssh1r3n0bAAHnXdYaAAABEgAQAHfYHn4I5hdNl4aC4tONyGU%3D&amp;isImagePreview=True&amp;X-OWA-CANARY=yxNVA6vF_kOCrqVRVnnTbXAuZlVKg9MIPPzENCi5w-8mrf73Wn9SxF1RdgWsvJiiAB_tBnb0U_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https://mail.fontys.nl/owa/service.svc/s/GetFileAttachment?id=AAMkADI4ZTZmNWViLWIzZGItNGY3Ni1iMmFiLTIyYWUxMzcyZWIxZgBGAAAAAAAIJWugPY3FQKxPDt7lkSPCBwCfzOnVR6l3R48LGsWMadAgAAl%2Bt3FJAADzu%2BCf6J%2F0Q4wssh1r3n0bAAHnXdYaAAABEgAQAHfYHn4I5hdNl4aC4tONyGU%3D&amp;isImagePreview=True&amp;X-OWA-CANARY=yxNVA6vF_kOCrqVRVnnTbXAuZlVKg9MIPPzENCi5w-8mrf73Wn9SxF1RdgWsvJiiAB_tBnb0U_I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00808"/>
            <a:ext cx="448049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66" y="3933056"/>
            <a:ext cx="4844374" cy="272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9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20174"/>
              </p:ext>
            </p:extLst>
          </p:nvPr>
        </p:nvGraphicFramePr>
        <p:xfrm>
          <a:off x="467542" y="1628799"/>
          <a:ext cx="8064900" cy="496854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6225"/>
                <a:gridCol w="2016225"/>
                <a:gridCol w="2016225"/>
                <a:gridCol w="2016225"/>
              </a:tblGrid>
              <a:tr h="552061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Diersoort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Aantal 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Diersoort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Aantal 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Pissebedden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Huisvliegen</a:t>
                      </a:r>
                      <a:r>
                        <a:rPr lang="nl-NL" sz="2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Naaktslakken</a:t>
                      </a:r>
                      <a:r>
                        <a:rPr lang="nl-NL" sz="240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Duizendpoot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endParaRPr lang="nl-NL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endParaRPr lang="nl-NL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endParaRPr lang="nl-NL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24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Resultaten 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755577" y="1916832"/>
            <a:ext cx="7524824" cy="420933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Vier voor twaalf</a:t>
            </a:r>
          </a:p>
          <a:p>
            <a:pPr>
              <a:buFontTx/>
              <a:buChar char="-"/>
            </a:pPr>
            <a:r>
              <a:rPr lang="nl-NL" sz="28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</a:t>
            </a:r>
            <a:r>
              <a:rPr lang="nl-NL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nl-NL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nl-NL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nl-NL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uestion</a:t>
            </a:r>
          </a:p>
          <a:p>
            <a:pPr>
              <a:buFontTx/>
              <a:buChar char="-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Rare organismen quiz </a:t>
            </a:r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Quizje 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johnkennethsamson.files.wordpress.com/2014/08/images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36912"/>
            <a:ext cx="3482752" cy="40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899592" y="2276872"/>
            <a:ext cx="7408333" cy="3849291"/>
          </a:xfrm>
        </p:spPr>
        <p:txBody>
          <a:bodyPr/>
          <a:lstStyle/>
          <a:p>
            <a:pPr marL="0" indent="0">
              <a:buNone/>
            </a:pPr>
            <a:endParaRPr lang="nl-NL" b="1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</a:rPr>
              <a:t>Inleiding </a:t>
            </a:r>
            <a:endParaRPr lang="nl-NL" b="1" u="sng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4722093" cy="21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6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Uitleg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916832"/>
            <a:ext cx="7408333" cy="3888432"/>
          </a:xfrm>
        </p:spPr>
        <p:txBody>
          <a:bodyPr>
            <a:noAutofit/>
          </a:bodyPr>
          <a:lstStyle/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rondes</a:t>
            </a:r>
          </a:p>
          <a:p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Hoofdwoord – hoofdvraag</a:t>
            </a:r>
          </a:p>
          <a:p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Meerdere vragen per ronde</a:t>
            </a:r>
          </a:p>
          <a:p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letter per antwoord</a:t>
            </a:r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Voorbeeldvraag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9808" y="1916832"/>
            <a:ext cx="7408333" cy="3450696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de bovenste hoek tussen de stengel en een bladsteel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i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</a:p>
          <a:p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Bladok</a:t>
            </a:r>
            <a:r>
              <a:rPr lang="nl-NL" sz="2800" b="1" i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http://beautybyesmaa.com/wp-content/uploads/2013/07/oks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9004"/>
            <a:ext cx="3216811" cy="235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image.freepik.com/vrije-photo/hortensia-blad-2_210680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126" name="Picture 6" descr="https://image.freepik.com/vrije-photo/hortensia-blad-2_21068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99" y="4499004"/>
            <a:ext cx="2992353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4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Uitleg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916832"/>
            <a:ext cx="7408333" cy="3450696"/>
          </a:xfrm>
        </p:spPr>
        <p:txBody>
          <a:bodyPr>
            <a:noAutofit/>
          </a:bodyPr>
          <a:lstStyle/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Hoofdwoord/hoofdvraag compleet?</a:t>
            </a:r>
          </a:p>
          <a:p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Geen aanpassingen</a:t>
            </a:r>
          </a:p>
          <a:p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 groepje met de meeste punten na 3 rondes wint het spel</a:t>
            </a:r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Puntverdeling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41168"/>
          </a:xfrm>
        </p:spPr>
        <p:txBody>
          <a:bodyPr>
            <a:noAutofit/>
          </a:bodyPr>
          <a:lstStyle/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Alleen het woord juist </a:t>
            </a: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50 punten</a:t>
            </a:r>
          </a:p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Het woord + de hoofdvraag juist  100 punten</a:t>
            </a:r>
          </a:p>
          <a:p>
            <a:pPr marL="0" indent="0">
              <a:buNone/>
            </a:pPr>
            <a:endParaRPr lang="nl-NL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Bonuspunten</a:t>
            </a:r>
          </a:p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Het groepje dat als eerste klaar is  50 punten</a:t>
            </a:r>
          </a:p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Het groepje dat als tweede klaar is  25 punten</a:t>
            </a:r>
          </a:p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Het groepje dat als derde klaar is  10 punten</a:t>
            </a:r>
          </a:p>
          <a:p>
            <a:endParaRPr lang="nl-NL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Bonuspunten krijg je alleen wanneer BEIDE antwoorden goed zijn</a:t>
            </a:r>
            <a:endParaRPr lang="nl-NL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e08595.medialib.glogster.com/media/f3/f3047c4c6cbfe8d1c5f4912d25730de925281a0ff788871190d9c1ed20b5477d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7709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06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1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2204864"/>
            <a:ext cx="7408333" cy="3450696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kleur hadden de wortels van planten tot aan de 17</a:t>
            </a:r>
            <a:r>
              <a:rPr lang="nl-NL" sz="2800" b="1" baseline="30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eeuw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NL" dirty="0"/>
          </a:p>
        </p:txBody>
      </p:sp>
      <p:pic>
        <p:nvPicPr>
          <p:cNvPr id="11266" name="Picture 2" descr="https://uitdegrond.nl/images/wortels-regenbo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601840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4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2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2125" y="1844824"/>
            <a:ext cx="8435280" cy="4525963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plant zie je op de volgende afbeelding? </a:t>
            </a:r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http://www.natuurkennis.nl/uploads/ae/afbeelding_kranswierwater_k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1"/>
            <a:ext cx="540060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820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3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988840"/>
            <a:ext cx="7408333" cy="3450696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is de Latijnse naam voor een Eik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b="1" dirty="0"/>
          </a:p>
        </p:txBody>
      </p:sp>
      <p:pic>
        <p:nvPicPr>
          <p:cNvPr id="12290" name="Picture 2" descr="http://hetreestdal.nl/wp/wp-content/uploads/2011/06/eik-in-ju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3"/>
            <a:ext cx="5400600" cy="405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455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4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88840"/>
            <a:ext cx="8352928" cy="3450696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Welke plant kan het beste tegen een droge omgeving zoals een woestijn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nl-NL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NL" dirty="0"/>
          </a:p>
        </p:txBody>
      </p:sp>
      <p:pic>
        <p:nvPicPr>
          <p:cNvPr id="13314" name="Picture 2" descr="http://geurtbesselink.nl/wp-content/gallery/namibie/namibie_3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3"/>
            <a:ext cx="5760640" cy="378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8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5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7793" y="1988840"/>
            <a:ext cx="7408333" cy="3450696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Welk orgaan hebben zaadplanten wel wat sporenplanten niet hebben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4338" name="Picture 2" descr="https://i.ytimg.com/vi/ECoAPDpBl8E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4744"/>
          <a:stretch/>
        </p:blipFill>
        <p:spPr bwMode="auto">
          <a:xfrm>
            <a:off x="4473807" y="3140968"/>
            <a:ext cx="4326566" cy="35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88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UcPeriod"/>
            </a:pPr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Reuzenaronskelk</a:t>
            </a:r>
          </a:p>
          <a:p>
            <a:pPr marL="457200" indent="-457200">
              <a:buAutoNum type="alphaUcPeriod"/>
            </a:pPr>
            <a:r>
              <a:rPr lang="nl-NL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Nephentes</a:t>
            </a:r>
            <a:endParaRPr lang="nl-NL" sz="3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Rafflesia</a:t>
            </a:r>
            <a:endParaRPr lang="nl-NL" sz="3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Hydnora</a:t>
            </a:r>
            <a:r>
              <a:rPr lang="nl-NL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africana</a:t>
            </a:r>
            <a:endParaRPr lang="nl-NL" sz="3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de grootste bloem ter wereld?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92896"/>
            <a:ext cx="22479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8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6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0574" y="1844824"/>
            <a:ext cx="8604448" cy="3450696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de structuur in bomen waaraan je kunt zien hoe oud een boom is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nl-NL" dirty="0"/>
          </a:p>
        </p:txBody>
      </p:sp>
      <p:pic>
        <p:nvPicPr>
          <p:cNvPr id="15362" name="Picture 2" descr="https://www.teunstuinposters.nl/site/tuinposters/83/zoom/tuinposter_oude-knoestige-b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80" y="3068960"/>
            <a:ext cx="5314144" cy="35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39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Vraag 7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988840"/>
            <a:ext cx="8064896" cy="3450696"/>
          </a:xfrm>
        </p:spPr>
        <p:txBody>
          <a:bodyPr/>
          <a:lstStyle/>
          <a:p>
            <a:pPr lvl="0"/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welke afdeling wordt het madeliefje ingedeeld</a:t>
            </a: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/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nl-NL" sz="2800" b="1" i="1" baseline="30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2800" b="1" i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letter</a:t>
            </a:r>
            <a:endParaRPr lang="nl-NL" sz="2800" b="1" i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6386" name="Picture 2" descr="http://www.tuinadvies.be/images/zenp/131033137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69" y="2780928"/>
            <a:ext cx="5259679" cy="404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12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52728"/>
          </a:xfrm>
        </p:spPr>
        <p:txBody>
          <a:bodyPr>
            <a:noAutofit/>
          </a:bodyPr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de hoogste boom ter wereld?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844824"/>
            <a:ext cx="7408333" cy="3450696"/>
          </a:xfrm>
        </p:spPr>
        <p:txBody>
          <a:bodyPr>
            <a:normAutofit/>
          </a:bodyPr>
          <a:lstStyle/>
          <a:p>
            <a:r>
              <a:rPr lang="nl-NL" sz="5400" b="1" i="1" dirty="0" smtClean="0">
                <a:solidFill>
                  <a:srgbClr val="FF0000"/>
                </a:solidFill>
              </a:rPr>
              <a:t>Sequoia</a:t>
            </a:r>
            <a:endParaRPr lang="nl-NL" sz="54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static1.squarespace.com/static/5579e1d9e4b06f02fd76e5aa/t/55c8deeee4b026a3afeb4554/1439227633409/sequoia-big2-X3.jpg?format=250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21" y="2852936"/>
            <a:ext cx="5710032" cy="380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Kenmerken binnen een klas 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336704" cy="334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96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Uitwisseling ideeën workshopbezoekers</a:t>
            </a:r>
            <a:endParaRPr lang="nl-NL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http://www.kvtilburg.nl/images/site/2013/jeugdra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636912"/>
            <a:ext cx="6741845" cy="27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6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nl-NL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Vier voor twaalf</a:t>
            </a:r>
          </a:p>
          <a:p>
            <a:pPr>
              <a:buFontTx/>
              <a:buChar char="-"/>
            </a:pPr>
            <a:r>
              <a:rPr lang="nl-NL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</a:t>
            </a:r>
            <a:r>
              <a:rPr lang="nl-NL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nl-NL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question</a:t>
            </a:r>
          </a:p>
          <a:p>
            <a:pPr>
              <a:buFontTx/>
              <a:buChar char="-"/>
            </a:pPr>
            <a:r>
              <a:rPr lang="nl-NL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Rare organismen </a:t>
            </a: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</a:t>
            </a:r>
            <a:b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Handleidingen </a:t>
            </a:r>
            <a:endParaRPr lang="nl-NL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Kopiëren verschillende quizjes..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159124" cy="215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2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Afronden 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4225652" cy="492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23528" y="2675467"/>
            <a:ext cx="8568952" cy="3450696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zoogdier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vis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vogel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sprookjesdier van Disney</a:t>
            </a:r>
            <a:endParaRPr lang="nl-NL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narwhal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is…..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87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23528" y="3573016"/>
            <a:ext cx="6796277" cy="2658608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Zwarte </a:t>
            </a:r>
            <a:r>
              <a:rPr lang="nl-NL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grootoor</a:t>
            </a:r>
            <a:endParaRPr lang="nl-NL" sz="3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 – </a:t>
            </a:r>
            <a:r>
              <a:rPr lang="nl-NL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</a:t>
            </a:r>
            <a:endParaRPr lang="nl-NL" sz="3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Gremlin</a:t>
            </a:r>
            <a:endParaRPr lang="nl-NL" sz="32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Groenoog vleermuis </a:t>
            </a:r>
            <a:endParaRPr lang="nl-NL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is mijn naam?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5"/>
            <a:ext cx="4392541" cy="335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7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paard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vogel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aap </a:t>
            </a:r>
          </a:p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soort schildpad</a:t>
            </a:r>
            <a:endParaRPr lang="nl-NL" sz="3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mata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mata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…..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251521" y="3861048"/>
            <a:ext cx="4320480" cy="2841179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Reuzenaronskelk</a:t>
            </a:r>
          </a:p>
          <a:p>
            <a:pPr marL="457200" indent="-457200">
              <a:buAutoNum type="alphaUcPeriod"/>
            </a:pPr>
            <a:r>
              <a:rPr lang="nl-NL" sz="2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Nephentes</a:t>
            </a:r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Rafflesia</a:t>
            </a:r>
            <a:endParaRPr lang="nl-NL" sz="32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Hydnora</a:t>
            </a:r>
            <a:r>
              <a:rPr lang="nl-NL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8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africana</a:t>
            </a:r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Hoe heet de grootste bloem ter wereld?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4544955" cy="325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7504" y="4293096"/>
            <a:ext cx="8568952" cy="2409131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nl-NL" sz="3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zoogdier</a:t>
            </a:r>
          </a:p>
          <a:p>
            <a:pPr marL="457200" indent="-457200">
              <a:buAutoNum type="alphaUcPeriod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vis</a:t>
            </a:r>
          </a:p>
          <a:p>
            <a:pPr marL="457200" indent="-457200">
              <a:buAutoNum type="alphaUcPeriod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vogel</a:t>
            </a:r>
          </a:p>
          <a:p>
            <a:pPr marL="457200" indent="-457200">
              <a:buAutoNum type="alphaUcPeriod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Een sprookjesdier van Disney</a:t>
            </a:r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b="1" u="sng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narwhal</a:t>
            </a:r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is…..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98" y="1484784"/>
            <a:ext cx="571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1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7504" y="4199392"/>
            <a:ext cx="5328592" cy="2658608"/>
          </a:xfrm>
        </p:spPr>
        <p:txBody>
          <a:bodyPr>
            <a:normAutofit/>
          </a:bodyPr>
          <a:lstStyle/>
          <a:p>
            <a:pPr marL="457200" indent="-457200">
              <a:buAutoNum type="alphaUcPeriod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Zwarte </a:t>
            </a:r>
            <a:r>
              <a:rPr lang="nl-NL" sz="2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grootoor</a:t>
            </a:r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 – </a:t>
            </a:r>
            <a:r>
              <a:rPr lang="nl-NL" sz="3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</a:t>
            </a:r>
            <a:endParaRPr lang="nl-NL" sz="32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28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Gremlin</a:t>
            </a:r>
            <a:endParaRPr lang="nl-NL" sz="2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lphaUcPeriod"/>
            </a:pPr>
            <a:r>
              <a:rPr lang="nl-NL" sz="28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Groenoog vleermuis </a:t>
            </a:r>
            <a:endParaRPr lang="nl-NL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u="sng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is mijn naam?</a:t>
            </a:r>
            <a:endParaRPr lang="nl-NL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864255" cy="37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6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fvorm">
  <a:themeElements>
    <a:clrScheme name="Golfv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Golfv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lfv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205</TotalTime>
  <Words>811</Words>
  <Application>Microsoft Office PowerPoint</Application>
  <PresentationFormat>Diavoorstelling (4:3)</PresentationFormat>
  <Paragraphs>201</Paragraphs>
  <Slides>36</Slides>
  <Notes>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7" baseType="lpstr">
      <vt:lpstr>Golfvorm</vt:lpstr>
      <vt:lpstr>Ordening anders… met potvallen en quizzen</vt:lpstr>
      <vt:lpstr>Inleiding </vt:lpstr>
      <vt:lpstr>Hoe heet de grootste bloem ter wereld?</vt:lpstr>
      <vt:lpstr>Een narwhal is…..</vt:lpstr>
      <vt:lpstr>Wat is mijn naam?</vt:lpstr>
      <vt:lpstr>Een mata mata is …..</vt:lpstr>
      <vt:lpstr>Hoe heet de grootste bloem ter wereld?</vt:lpstr>
      <vt:lpstr>Een narwhal is…..</vt:lpstr>
      <vt:lpstr>Wat is mijn naam?</vt:lpstr>
      <vt:lpstr>Een mata mata is …..</vt:lpstr>
      <vt:lpstr>Etui</vt:lpstr>
      <vt:lpstr>Opdracht</vt:lpstr>
      <vt:lpstr>Vragen</vt:lpstr>
      <vt:lpstr>Potvallen </vt:lpstr>
      <vt:lpstr>Wat nodig ……</vt:lpstr>
      <vt:lpstr>Voor-en nadelen</vt:lpstr>
      <vt:lpstr>Foto’s van ‘eigen’ vangst</vt:lpstr>
      <vt:lpstr>Resultaten </vt:lpstr>
      <vt:lpstr>Quizje </vt:lpstr>
      <vt:lpstr>Uitleg</vt:lpstr>
      <vt:lpstr>Voorbeeldvraag</vt:lpstr>
      <vt:lpstr>Uitleg</vt:lpstr>
      <vt:lpstr>Puntverdeling</vt:lpstr>
      <vt:lpstr>PowerPoint-presentatie</vt:lpstr>
      <vt:lpstr>Vraag 1</vt:lpstr>
      <vt:lpstr>Vraag 2</vt:lpstr>
      <vt:lpstr>Vraag 3</vt:lpstr>
      <vt:lpstr>Vraag 4</vt:lpstr>
      <vt:lpstr>Vraag 5</vt:lpstr>
      <vt:lpstr>Vraag 6</vt:lpstr>
      <vt:lpstr>Vraag 7</vt:lpstr>
      <vt:lpstr>Hoe heet de hoogste boom ter wereld?</vt:lpstr>
      <vt:lpstr>Kenmerken binnen een klas </vt:lpstr>
      <vt:lpstr>Uitwisseling ideeën workshopbezoekers</vt:lpstr>
      <vt:lpstr>Kopiëren verschillende quizjes..</vt:lpstr>
      <vt:lpstr>Afronden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Ordening anders… met potvallen en quizzen</dc:title>
  <dc:creator>annie van Leijsen</dc:creator>
  <cp:lastModifiedBy>annie van Leijsen</cp:lastModifiedBy>
  <cp:revision>21</cp:revision>
  <dcterms:created xsi:type="dcterms:W3CDTF">2016-03-28T17:29:30Z</dcterms:created>
  <dcterms:modified xsi:type="dcterms:W3CDTF">2016-05-27T05:37:07Z</dcterms:modified>
</cp:coreProperties>
</file>